
<file path=[Content_Types].xml><?xml version="1.0" encoding="utf-8"?>
<Types xmlns="http://schemas.openxmlformats.org/package/2006/content-types"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theme/theme3.xml" ContentType="application/vnd.openxmlformats-officedocument.them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Override PartName="/ppt/tags/tag49.xml" ContentType="application/vnd.openxmlformats-officedocument.presentationml.tags+xml"/>
  <Override PartName="/ppt/tags/tag58.xml" ContentType="application/vnd.openxmlformats-officedocument.presentationml.tags+xml"/>
  <Default Extension="wmf" ContentType="image/x-wmf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ags/tag29.xml" ContentType="application/vnd.openxmlformats-officedocument.presentationml.tags+xml"/>
  <Override PartName="/ppt/tags/tag38.xml" ContentType="application/vnd.openxmlformats-officedocument.presentationml.tags+xml"/>
  <Override PartName="/ppt/tags/tag47.xml" ContentType="application/vnd.openxmlformats-officedocument.presentationml.tags+xml"/>
  <Override PartName="/ppt/tags/tag56.xml" ContentType="application/vnd.openxmlformats-officedocument.presentationml.tag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tags/tag27.xml" ContentType="application/vnd.openxmlformats-officedocument.presentationml.tags+xml"/>
  <Override PartName="/ppt/tags/tag36.xml" ContentType="application/vnd.openxmlformats-officedocument.presentationml.tags+xml"/>
  <Override PartName="/ppt/tags/tag45.xml" ContentType="application/vnd.openxmlformats-officedocument.presentationml.tags+xml"/>
  <Override PartName="/ppt/tags/tag54.xml" ContentType="application/vnd.openxmlformats-officedocument.presentationml.tags+xml"/>
  <Override PartName="/ppt/tags/tag63.xml" ContentType="application/vnd.openxmlformats-officedocument.presentationml.tags+xml"/>
  <Override PartName="/ppt/tags/tag65.xml" ContentType="application/vnd.openxmlformats-officedocument.presentationml.tag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34.xml" ContentType="application/vnd.openxmlformats-officedocument.presentationml.tags+xml"/>
  <Override PartName="/ppt/tags/tag43.xml" ContentType="application/vnd.openxmlformats-officedocument.presentationml.tags+xml"/>
  <Override PartName="/ppt/tags/tag52.xml" ContentType="application/vnd.openxmlformats-officedocument.presentationml.tags+xml"/>
  <Override PartName="/ppt/tags/tag61.xml" ContentType="application/vnd.openxmlformats-officedocument.presentationml.tag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32.xml" ContentType="application/vnd.openxmlformats-officedocument.presentationml.tags+xml"/>
  <Override PartName="/ppt/tags/tag41.xml" ContentType="application/vnd.openxmlformats-officedocument.presentationml.tags+xml"/>
  <Override PartName="/ppt/tags/tag50.xml" ContentType="application/vnd.openxmlformats-officedocument.presentationml.tag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ppt/slideLayouts/slideLayout7.xml" ContentType="application/vnd.openxmlformats-officedocument.presentationml.slideLayout+xml"/>
  <Override PartName="/ppt/tags/tag7.xml" ContentType="application/vnd.openxmlformats-officedocument.presentationml.tags+xml"/>
  <Default Extension="png" ContentType="image/png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jpeg" ContentType="image/jpeg"/>
  <Override PartName="/ppt/tags/tag39.xml" ContentType="application/vnd.openxmlformats-officedocument.presentationml.tags+xml"/>
  <Override PartName="/ppt/tags/tag59.xml" ContentType="application/vnd.openxmlformats-officedocument.presentationml.tags+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ppt/tags/tag37.xml" ContentType="application/vnd.openxmlformats-officedocument.presentationml.tags+xml"/>
  <Override PartName="/ppt/tags/tag48.xml" ContentType="application/vnd.openxmlformats-officedocument.presentationml.tags+xml"/>
  <Override PartName="/ppt/tags/tag57.xml" ContentType="application/vnd.openxmlformats-officedocument.presentationml.tags+xml"/>
  <Override PartName="/ppt/tags/tag66.xml" ContentType="application/vnd.openxmlformats-officedocument.presentationml.tags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tags/tag35.xml" ContentType="application/vnd.openxmlformats-officedocument.presentationml.tags+xml"/>
  <Override PartName="/ppt/tags/tag46.xml" ContentType="application/vnd.openxmlformats-officedocument.presentationml.tags+xml"/>
  <Override PartName="/ppt/tags/tag55.xml" ContentType="application/vnd.openxmlformats-officedocument.presentationml.tags+xml"/>
  <Override PartName="/ppt/tags/tag64.xml" ContentType="application/vnd.openxmlformats-officedocument.presentationml.tags+xml"/>
  <Override PartName="/ppt/slideLayouts/slideLayout10.xml" ContentType="application/vnd.openxmlformats-officedocument.presentationml.slideLayout+xml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33.xml" ContentType="application/vnd.openxmlformats-officedocument.presentationml.tags+xml"/>
  <Override PartName="/ppt/tags/tag44.xml" ContentType="application/vnd.openxmlformats-officedocument.presentationml.tags+xml"/>
  <Override PartName="/ppt/tags/tag53.xml" ContentType="application/vnd.openxmlformats-officedocument.presentationml.tags+xml"/>
  <Override PartName="/ppt/tags/tag62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tags/tag40.xml" ContentType="application/vnd.openxmlformats-officedocument.presentationml.tags+xml"/>
  <Override PartName="/ppt/tags/tag42.xml" ContentType="application/vnd.openxmlformats-officedocument.presentationml.tags+xml"/>
  <Override PartName="/ppt/tags/tag51.xml" ContentType="application/vnd.openxmlformats-officedocument.presentationml.tags+xml"/>
  <Override PartName="/ppt/tags/tag60.xml" ContentType="application/vnd.openxmlformats-officedocument.presentationml.tags+xml"/>
  <Override PartName="/ppt/handoutMasters/handoutMaster1.xml" ContentType="application/vnd.openxmlformats-officedocument.presentationml.handoutMaster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1"/>
  </p:sldMasterIdLst>
  <p:notesMasterIdLst>
    <p:notesMasterId r:id="rId3"/>
  </p:notesMasterIdLst>
  <p:handoutMasterIdLst>
    <p:handoutMasterId r:id="rId4"/>
  </p:handoutMasterIdLst>
  <p:sldIdLst>
    <p:sldId id="410" r:id="rId2"/>
  </p:sldIdLst>
  <p:sldSz cx="9144000" cy="6858000" type="screen4x3"/>
  <p:notesSz cx="7099300" cy="10234613"/>
  <p:custDataLst>
    <p:tags r:id="rId5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3300"/>
    <a:srgbClr val="000000"/>
    <a:srgbClr val="66CC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39" autoAdjust="0"/>
    <p:restoredTop sz="90909" autoAdjust="0"/>
  </p:normalViewPr>
  <p:slideViewPr>
    <p:cSldViewPr>
      <p:cViewPr>
        <p:scale>
          <a:sx n="50" d="100"/>
          <a:sy n="50" d="100"/>
        </p:scale>
        <p:origin x="-1068" y="-6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3" d="100"/>
        <a:sy n="63" d="100"/>
      </p:scale>
      <p:origin x="0" y="0"/>
    </p:cViewPr>
  </p:sorterViewPr>
  <p:notesViewPr>
    <p:cSldViewPr>
      <p:cViewPr>
        <p:scale>
          <a:sx n="100" d="100"/>
          <a:sy n="100" d="100"/>
        </p:scale>
        <p:origin x="-1094" y="1056"/>
      </p:cViewPr>
      <p:guideLst>
        <p:guide orient="horz" pos="3224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979" tIns="47489" rIns="94979" bIns="47489" numCol="1" anchor="t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979" tIns="47489" rIns="94979" bIns="47489" numCol="1" anchor="t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979" tIns="47489" rIns="94979" bIns="47489" numCol="1" anchor="b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979" tIns="47489" rIns="94979" bIns="47489" numCol="1" anchor="b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C9E1C76-79DC-45E7-9F7B-BF8A954F80B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050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979" tIns="47489" rIns="94979" bIns="47489" numCol="1" anchor="t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2051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979" tIns="47489" rIns="94979" bIns="47489" numCol="1" anchor="t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205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205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60925"/>
            <a:ext cx="520382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979" tIns="47489" rIns="94979" bIns="474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6390" name="Rectangle 205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979" tIns="47489" rIns="94979" bIns="47489" numCol="1" anchor="b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205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979" tIns="47489" rIns="94979" bIns="47489" numCol="1" anchor="b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A9737E3A-EF42-4AFE-8ED5-0978823C862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3" Type="http://schemas.openxmlformats.org/officeDocument/2006/relationships/tags" Target="../tags/tag19.xml"/><Relationship Id="rId18" Type="http://schemas.openxmlformats.org/officeDocument/2006/relationships/tags" Target="../tags/tag24.xml"/><Relationship Id="rId26" Type="http://schemas.openxmlformats.org/officeDocument/2006/relationships/tags" Target="../tags/tag32.xml"/><Relationship Id="rId39" Type="http://schemas.openxmlformats.org/officeDocument/2006/relationships/tags" Target="../tags/tag45.xml"/><Relationship Id="rId21" Type="http://schemas.openxmlformats.org/officeDocument/2006/relationships/tags" Target="../tags/tag27.xml"/><Relationship Id="rId34" Type="http://schemas.openxmlformats.org/officeDocument/2006/relationships/tags" Target="../tags/tag40.xml"/><Relationship Id="rId42" Type="http://schemas.openxmlformats.org/officeDocument/2006/relationships/tags" Target="../tags/tag48.xml"/><Relationship Id="rId47" Type="http://schemas.openxmlformats.org/officeDocument/2006/relationships/tags" Target="../tags/tag53.xml"/><Relationship Id="rId50" Type="http://schemas.openxmlformats.org/officeDocument/2006/relationships/tags" Target="../tags/tag56.xml"/><Relationship Id="rId55" Type="http://schemas.openxmlformats.org/officeDocument/2006/relationships/tags" Target="../tags/tag61.xml"/><Relationship Id="rId7" Type="http://schemas.openxmlformats.org/officeDocument/2006/relationships/tags" Target="../tags/tag13.xml"/><Relationship Id="rId2" Type="http://schemas.openxmlformats.org/officeDocument/2006/relationships/tags" Target="../tags/tag8.xml"/><Relationship Id="rId16" Type="http://schemas.openxmlformats.org/officeDocument/2006/relationships/tags" Target="../tags/tag22.xml"/><Relationship Id="rId20" Type="http://schemas.openxmlformats.org/officeDocument/2006/relationships/tags" Target="../tags/tag26.xml"/><Relationship Id="rId29" Type="http://schemas.openxmlformats.org/officeDocument/2006/relationships/tags" Target="../tags/tag35.xml"/><Relationship Id="rId41" Type="http://schemas.openxmlformats.org/officeDocument/2006/relationships/tags" Target="../tags/tag47.xml"/><Relationship Id="rId54" Type="http://schemas.openxmlformats.org/officeDocument/2006/relationships/tags" Target="../tags/tag60.xml"/><Relationship Id="rId62" Type="http://schemas.openxmlformats.org/officeDocument/2006/relationships/image" Target="../media/image2.jpeg"/><Relationship Id="rId1" Type="http://schemas.openxmlformats.org/officeDocument/2006/relationships/tags" Target="../tags/tag7.xml"/><Relationship Id="rId6" Type="http://schemas.openxmlformats.org/officeDocument/2006/relationships/tags" Target="../tags/tag12.xml"/><Relationship Id="rId11" Type="http://schemas.openxmlformats.org/officeDocument/2006/relationships/tags" Target="../tags/tag17.xml"/><Relationship Id="rId24" Type="http://schemas.openxmlformats.org/officeDocument/2006/relationships/tags" Target="../tags/tag30.xml"/><Relationship Id="rId32" Type="http://schemas.openxmlformats.org/officeDocument/2006/relationships/tags" Target="../tags/tag38.xml"/><Relationship Id="rId37" Type="http://schemas.openxmlformats.org/officeDocument/2006/relationships/tags" Target="../tags/tag43.xml"/><Relationship Id="rId40" Type="http://schemas.openxmlformats.org/officeDocument/2006/relationships/tags" Target="../tags/tag46.xml"/><Relationship Id="rId45" Type="http://schemas.openxmlformats.org/officeDocument/2006/relationships/tags" Target="../tags/tag51.xml"/><Relationship Id="rId53" Type="http://schemas.openxmlformats.org/officeDocument/2006/relationships/tags" Target="../tags/tag59.xml"/><Relationship Id="rId58" Type="http://schemas.openxmlformats.org/officeDocument/2006/relationships/tags" Target="../tags/tag64.xml"/><Relationship Id="rId5" Type="http://schemas.openxmlformats.org/officeDocument/2006/relationships/tags" Target="../tags/tag11.xml"/><Relationship Id="rId15" Type="http://schemas.openxmlformats.org/officeDocument/2006/relationships/tags" Target="../tags/tag21.xml"/><Relationship Id="rId23" Type="http://schemas.openxmlformats.org/officeDocument/2006/relationships/tags" Target="../tags/tag29.xml"/><Relationship Id="rId28" Type="http://schemas.openxmlformats.org/officeDocument/2006/relationships/tags" Target="../tags/tag34.xml"/><Relationship Id="rId36" Type="http://schemas.openxmlformats.org/officeDocument/2006/relationships/tags" Target="../tags/tag42.xml"/><Relationship Id="rId49" Type="http://schemas.openxmlformats.org/officeDocument/2006/relationships/tags" Target="../tags/tag55.xml"/><Relationship Id="rId57" Type="http://schemas.openxmlformats.org/officeDocument/2006/relationships/tags" Target="../tags/tag63.xml"/><Relationship Id="rId61" Type="http://schemas.openxmlformats.org/officeDocument/2006/relationships/slideMaster" Target="../slideMasters/slideMaster1.xml"/><Relationship Id="rId10" Type="http://schemas.openxmlformats.org/officeDocument/2006/relationships/tags" Target="../tags/tag16.xml"/><Relationship Id="rId19" Type="http://schemas.openxmlformats.org/officeDocument/2006/relationships/tags" Target="../tags/tag25.xml"/><Relationship Id="rId31" Type="http://schemas.openxmlformats.org/officeDocument/2006/relationships/tags" Target="../tags/tag37.xml"/><Relationship Id="rId44" Type="http://schemas.openxmlformats.org/officeDocument/2006/relationships/tags" Target="../tags/tag50.xml"/><Relationship Id="rId52" Type="http://schemas.openxmlformats.org/officeDocument/2006/relationships/tags" Target="../tags/tag58.xml"/><Relationship Id="rId60" Type="http://schemas.openxmlformats.org/officeDocument/2006/relationships/tags" Target="../tags/tag66.xml"/><Relationship Id="rId4" Type="http://schemas.openxmlformats.org/officeDocument/2006/relationships/tags" Target="../tags/tag10.xml"/><Relationship Id="rId9" Type="http://schemas.openxmlformats.org/officeDocument/2006/relationships/tags" Target="../tags/tag15.xml"/><Relationship Id="rId14" Type="http://schemas.openxmlformats.org/officeDocument/2006/relationships/tags" Target="../tags/tag20.xml"/><Relationship Id="rId22" Type="http://schemas.openxmlformats.org/officeDocument/2006/relationships/tags" Target="../tags/tag28.xml"/><Relationship Id="rId27" Type="http://schemas.openxmlformats.org/officeDocument/2006/relationships/tags" Target="../tags/tag33.xml"/><Relationship Id="rId30" Type="http://schemas.openxmlformats.org/officeDocument/2006/relationships/tags" Target="../tags/tag36.xml"/><Relationship Id="rId35" Type="http://schemas.openxmlformats.org/officeDocument/2006/relationships/tags" Target="../tags/tag41.xml"/><Relationship Id="rId43" Type="http://schemas.openxmlformats.org/officeDocument/2006/relationships/tags" Target="../tags/tag49.xml"/><Relationship Id="rId48" Type="http://schemas.openxmlformats.org/officeDocument/2006/relationships/tags" Target="../tags/tag54.xml"/><Relationship Id="rId56" Type="http://schemas.openxmlformats.org/officeDocument/2006/relationships/tags" Target="../tags/tag62.xml"/><Relationship Id="rId8" Type="http://schemas.openxmlformats.org/officeDocument/2006/relationships/tags" Target="../tags/tag14.xml"/><Relationship Id="rId51" Type="http://schemas.openxmlformats.org/officeDocument/2006/relationships/tags" Target="../tags/tag57.xml"/><Relationship Id="rId3" Type="http://schemas.openxmlformats.org/officeDocument/2006/relationships/tags" Target="../tags/tag9.xml"/><Relationship Id="rId12" Type="http://schemas.openxmlformats.org/officeDocument/2006/relationships/tags" Target="../tags/tag18.xml"/><Relationship Id="rId17" Type="http://schemas.openxmlformats.org/officeDocument/2006/relationships/tags" Target="../tags/tag23.xml"/><Relationship Id="rId25" Type="http://schemas.openxmlformats.org/officeDocument/2006/relationships/tags" Target="../tags/tag31.xml"/><Relationship Id="rId33" Type="http://schemas.openxmlformats.org/officeDocument/2006/relationships/tags" Target="../tags/tag39.xml"/><Relationship Id="rId38" Type="http://schemas.openxmlformats.org/officeDocument/2006/relationships/tags" Target="../tags/tag44.xml"/><Relationship Id="rId46" Type="http://schemas.openxmlformats.org/officeDocument/2006/relationships/tags" Target="../tags/tag52.xml"/><Relationship Id="rId59" Type="http://schemas.openxmlformats.org/officeDocument/2006/relationships/tags" Target="../tags/tag65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2400">
              <a:latin typeface="+mn-lt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2400">
              <a:latin typeface="+mn-lt"/>
            </a:endParaRPr>
          </a:p>
        </p:txBody>
      </p:sp>
      <p:grpSp>
        <p:nvGrpSpPr>
          <p:cNvPr id="6" name="Group 19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</p:grpSp>
      <p:pic>
        <p:nvPicPr>
          <p:cNvPr id="9" name="Picture 7" descr="text_banner.jpg                                                00056021WIP                            B59E31D9:"/>
          <p:cNvPicPr>
            <a:picLocks noChangeAspect="1" noChangeArrowheads="1"/>
          </p:cNvPicPr>
          <p:nvPr/>
        </p:nvPicPr>
        <p:blipFill>
          <a:blip r:embed="rId62"/>
          <a:srcRect/>
          <a:stretch>
            <a:fillRect/>
          </a:stretch>
        </p:blipFill>
        <p:spPr bwMode="auto">
          <a:xfrm>
            <a:off x="0" y="6094413"/>
            <a:ext cx="9144000" cy="763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b1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381000" y="381000"/>
            <a:ext cx="2095500" cy="355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11" name="c1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 rot="5400000">
            <a:off x="3473450" y="-488950"/>
            <a:ext cx="355600" cy="2095500"/>
          </a:xfrm>
          <a:prstGeom prst="can">
            <a:avLst>
              <a:gd name="adj" fmla="val 21034"/>
            </a:avLst>
          </a:prstGeom>
          <a:gradFill rotWithShape="0">
            <a:gsLst>
              <a:gs pos="0">
                <a:srgbClr val="FF0000"/>
              </a:gs>
              <a:gs pos="100000">
                <a:srgbClr val="FF0000">
                  <a:gamma/>
                  <a:shade val="0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12" name="v1" hidden="1"/>
          <p:cNvSpPr txBox="1">
            <a:spLocks noChangeArrowheads="1"/>
          </p:cNvSpPr>
          <p:nvPr userDrawn="1">
            <p:custDataLst>
              <p:tags r:id="rId3"/>
            </p:custDataLst>
          </p:nvPr>
        </p:nvSpPr>
        <p:spPr bwMode="auto">
          <a:xfrm>
            <a:off x="4826000" y="381000"/>
            <a:ext cx="108902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GB">
                <a:latin typeface="Arial" pitchFamily="34" charset="0"/>
              </a:rPr>
              <a:t>100%</a:t>
            </a:r>
          </a:p>
        </p:txBody>
      </p:sp>
      <p:sp>
        <p:nvSpPr>
          <p:cNvPr id="13" name="k1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6045200" y="381000"/>
            <a:ext cx="355600" cy="355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14" name="t1" hidden="1"/>
          <p:cNvSpPr txBox="1"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6527800" y="381000"/>
            <a:ext cx="2514600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GB" sz="2000">
                <a:latin typeface="Arial" pitchFamily="34" charset="0"/>
              </a:rPr>
              <a:t>key 1</a:t>
            </a:r>
          </a:p>
        </p:txBody>
      </p:sp>
      <p:sp>
        <p:nvSpPr>
          <p:cNvPr id="15" name="b2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381000" y="889000"/>
            <a:ext cx="2095500" cy="355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16" name="c2" hidden="1"/>
          <p:cNvSpPr>
            <a:spLocks noChangeArrowheads="1"/>
          </p:cNvSpPr>
          <p:nvPr userDrawn="1">
            <p:custDataLst>
              <p:tags r:id="rId7"/>
            </p:custDataLst>
          </p:nvPr>
        </p:nvSpPr>
        <p:spPr bwMode="auto">
          <a:xfrm rot="5400000">
            <a:off x="3473450" y="19050"/>
            <a:ext cx="355600" cy="2095500"/>
          </a:xfrm>
          <a:prstGeom prst="can">
            <a:avLst>
              <a:gd name="adj" fmla="val 21034"/>
            </a:avLst>
          </a:prstGeom>
          <a:gradFill rotWithShape="0">
            <a:gsLst>
              <a:gs pos="0">
                <a:srgbClr val="00FF00"/>
              </a:gs>
              <a:gs pos="100000">
                <a:srgbClr val="00FF00">
                  <a:gamma/>
                  <a:shade val="0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17" name="v2" hidden="1"/>
          <p:cNvSpPr txBox="1"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4826000" y="889000"/>
            <a:ext cx="108902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GB">
                <a:latin typeface="Arial" pitchFamily="34" charset="0"/>
              </a:rPr>
              <a:t>100%</a:t>
            </a:r>
          </a:p>
        </p:txBody>
      </p:sp>
      <p:sp>
        <p:nvSpPr>
          <p:cNvPr id="18" name="k2" hidden="1"/>
          <p:cNvSpPr>
            <a:spLocks noChangeArrowheads="1"/>
          </p:cNvSpPr>
          <p:nvPr userDrawn="1">
            <p:custDataLst>
              <p:tags r:id="rId9"/>
            </p:custDataLst>
          </p:nvPr>
        </p:nvSpPr>
        <p:spPr bwMode="auto">
          <a:xfrm>
            <a:off x="6045200" y="889000"/>
            <a:ext cx="355600" cy="355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19" name="t2" hidden="1"/>
          <p:cNvSpPr txBox="1">
            <a:spLocks noChangeArrowheads="1"/>
          </p:cNvSpPr>
          <p:nvPr userDrawn="1">
            <p:custDataLst>
              <p:tags r:id="rId10"/>
            </p:custDataLst>
          </p:nvPr>
        </p:nvSpPr>
        <p:spPr bwMode="auto">
          <a:xfrm>
            <a:off x="6527800" y="889000"/>
            <a:ext cx="2514600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GB" sz="2000">
                <a:latin typeface="Arial" pitchFamily="34" charset="0"/>
              </a:rPr>
              <a:t>key 2</a:t>
            </a:r>
          </a:p>
        </p:txBody>
      </p:sp>
      <p:sp>
        <p:nvSpPr>
          <p:cNvPr id="20" name="b3" hidden="1"/>
          <p:cNvSpPr>
            <a:spLocks noChangeArrowheads="1"/>
          </p:cNvSpPr>
          <p:nvPr userDrawn="1">
            <p:custDataLst>
              <p:tags r:id="rId11"/>
            </p:custDataLst>
          </p:nvPr>
        </p:nvSpPr>
        <p:spPr bwMode="auto">
          <a:xfrm>
            <a:off x="381000" y="1397000"/>
            <a:ext cx="2095500" cy="3556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21" name="c3" hidden="1"/>
          <p:cNvSpPr>
            <a:spLocks noChangeArrowheads="1"/>
          </p:cNvSpPr>
          <p:nvPr userDrawn="1">
            <p:custDataLst>
              <p:tags r:id="rId12"/>
            </p:custDataLst>
          </p:nvPr>
        </p:nvSpPr>
        <p:spPr bwMode="auto">
          <a:xfrm rot="5400000">
            <a:off x="3473450" y="527050"/>
            <a:ext cx="355600" cy="2095500"/>
          </a:xfrm>
          <a:prstGeom prst="can">
            <a:avLst>
              <a:gd name="adj" fmla="val 21034"/>
            </a:avLst>
          </a:prstGeom>
          <a:gradFill rotWithShape="0">
            <a:gsLst>
              <a:gs pos="0">
                <a:srgbClr val="0000FF"/>
              </a:gs>
              <a:gs pos="100000">
                <a:srgbClr val="0000FF">
                  <a:gamma/>
                  <a:shade val="0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22" name="v3" hidden="1"/>
          <p:cNvSpPr txBox="1">
            <a:spLocks noChangeArrowheads="1"/>
          </p:cNvSpPr>
          <p:nvPr userDrawn="1">
            <p:custDataLst>
              <p:tags r:id="rId13"/>
            </p:custDataLst>
          </p:nvPr>
        </p:nvSpPr>
        <p:spPr bwMode="auto">
          <a:xfrm>
            <a:off x="4826000" y="1397000"/>
            <a:ext cx="108902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GB">
                <a:latin typeface="Arial" pitchFamily="34" charset="0"/>
              </a:rPr>
              <a:t>100%</a:t>
            </a:r>
          </a:p>
        </p:txBody>
      </p:sp>
      <p:sp>
        <p:nvSpPr>
          <p:cNvPr id="23" name="k3" hidden="1"/>
          <p:cNvSpPr>
            <a:spLocks noChangeArrowheads="1"/>
          </p:cNvSpPr>
          <p:nvPr userDrawn="1">
            <p:custDataLst>
              <p:tags r:id="rId14"/>
            </p:custDataLst>
          </p:nvPr>
        </p:nvSpPr>
        <p:spPr bwMode="auto">
          <a:xfrm>
            <a:off x="6045200" y="1397000"/>
            <a:ext cx="355600" cy="3556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24" name="t3" hidden="1"/>
          <p:cNvSpPr txBox="1">
            <a:spLocks noChangeArrowheads="1"/>
          </p:cNvSpPr>
          <p:nvPr userDrawn="1">
            <p:custDataLst>
              <p:tags r:id="rId15"/>
            </p:custDataLst>
          </p:nvPr>
        </p:nvSpPr>
        <p:spPr bwMode="auto">
          <a:xfrm>
            <a:off x="6527800" y="1397000"/>
            <a:ext cx="2514600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GB" sz="2000">
                <a:latin typeface="Arial" pitchFamily="34" charset="0"/>
              </a:rPr>
              <a:t>key 3</a:t>
            </a:r>
          </a:p>
        </p:txBody>
      </p:sp>
      <p:sp>
        <p:nvSpPr>
          <p:cNvPr id="25" name="b4" hidden="1"/>
          <p:cNvSpPr>
            <a:spLocks noChangeArrowheads="1"/>
          </p:cNvSpPr>
          <p:nvPr userDrawn="1">
            <p:custDataLst>
              <p:tags r:id="rId16"/>
            </p:custDataLst>
          </p:nvPr>
        </p:nvSpPr>
        <p:spPr bwMode="auto">
          <a:xfrm>
            <a:off x="381000" y="1905000"/>
            <a:ext cx="2095500" cy="355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26" name="c4" hidden="1"/>
          <p:cNvSpPr>
            <a:spLocks noChangeArrowheads="1"/>
          </p:cNvSpPr>
          <p:nvPr userDrawn="1">
            <p:custDataLst>
              <p:tags r:id="rId17"/>
            </p:custDataLst>
          </p:nvPr>
        </p:nvSpPr>
        <p:spPr bwMode="auto">
          <a:xfrm rot="5400000">
            <a:off x="3473450" y="1035050"/>
            <a:ext cx="355600" cy="2095500"/>
          </a:xfrm>
          <a:prstGeom prst="can">
            <a:avLst>
              <a:gd name="adj" fmla="val 21034"/>
            </a:avLst>
          </a:prstGeom>
          <a:gradFill rotWithShape="0">
            <a:gsLst>
              <a:gs pos="0">
                <a:srgbClr val="FFFF00"/>
              </a:gs>
              <a:gs pos="100000">
                <a:srgbClr val="FFFF00">
                  <a:gamma/>
                  <a:shade val="0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27" name="v4" hidden="1"/>
          <p:cNvSpPr txBox="1">
            <a:spLocks noChangeArrowheads="1"/>
          </p:cNvSpPr>
          <p:nvPr userDrawn="1">
            <p:custDataLst>
              <p:tags r:id="rId18"/>
            </p:custDataLst>
          </p:nvPr>
        </p:nvSpPr>
        <p:spPr bwMode="auto">
          <a:xfrm>
            <a:off x="4826000" y="1905000"/>
            <a:ext cx="108902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GB">
                <a:latin typeface="Arial" pitchFamily="34" charset="0"/>
              </a:rPr>
              <a:t>100%</a:t>
            </a:r>
          </a:p>
        </p:txBody>
      </p:sp>
      <p:sp>
        <p:nvSpPr>
          <p:cNvPr id="28" name="k4" hidden="1"/>
          <p:cNvSpPr>
            <a:spLocks noChangeArrowheads="1"/>
          </p:cNvSpPr>
          <p:nvPr userDrawn="1">
            <p:custDataLst>
              <p:tags r:id="rId19"/>
            </p:custDataLst>
          </p:nvPr>
        </p:nvSpPr>
        <p:spPr bwMode="auto">
          <a:xfrm>
            <a:off x="6045200" y="1905000"/>
            <a:ext cx="355600" cy="355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29" name="t4" hidden="1"/>
          <p:cNvSpPr txBox="1">
            <a:spLocks noChangeArrowheads="1"/>
          </p:cNvSpPr>
          <p:nvPr userDrawn="1">
            <p:custDataLst>
              <p:tags r:id="rId20"/>
            </p:custDataLst>
          </p:nvPr>
        </p:nvSpPr>
        <p:spPr bwMode="auto">
          <a:xfrm>
            <a:off x="6527800" y="1905000"/>
            <a:ext cx="2514600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GB" sz="2000">
                <a:latin typeface="Arial" pitchFamily="34" charset="0"/>
              </a:rPr>
              <a:t>key 4</a:t>
            </a:r>
          </a:p>
        </p:txBody>
      </p:sp>
      <p:sp>
        <p:nvSpPr>
          <p:cNvPr id="30" name="b5" hidden="1"/>
          <p:cNvSpPr>
            <a:spLocks noChangeArrowheads="1"/>
          </p:cNvSpPr>
          <p:nvPr userDrawn="1">
            <p:custDataLst>
              <p:tags r:id="rId21"/>
            </p:custDataLst>
          </p:nvPr>
        </p:nvSpPr>
        <p:spPr bwMode="auto">
          <a:xfrm>
            <a:off x="381000" y="2413000"/>
            <a:ext cx="2095500" cy="35560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31" name="c5" hidden="1"/>
          <p:cNvSpPr>
            <a:spLocks noChangeArrowheads="1"/>
          </p:cNvSpPr>
          <p:nvPr userDrawn="1">
            <p:custDataLst>
              <p:tags r:id="rId22"/>
            </p:custDataLst>
          </p:nvPr>
        </p:nvSpPr>
        <p:spPr bwMode="auto">
          <a:xfrm rot="5400000">
            <a:off x="3473450" y="1543050"/>
            <a:ext cx="355600" cy="2095500"/>
          </a:xfrm>
          <a:prstGeom prst="can">
            <a:avLst>
              <a:gd name="adj" fmla="val 21034"/>
            </a:avLst>
          </a:prstGeom>
          <a:gradFill rotWithShape="0">
            <a:gsLst>
              <a:gs pos="0">
                <a:srgbClr val="FF00FF"/>
              </a:gs>
              <a:gs pos="100000">
                <a:srgbClr val="FF00FF">
                  <a:gamma/>
                  <a:shade val="0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32" name="v5" hidden="1"/>
          <p:cNvSpPr txBox="1">
            <a:spLocks noChangeArrowheads="1"/>
          </p:cNvSpPr>
          <p:nvPr userDrawn="1">
            <p:custDataLst>
              <p:tags r:id="rId23"/>
            </p:custDataLst>
          </p:nvPr>
        </p:nvSpPr>
        <p:spPr bwMode="auto">
          <a:xfrm>
            <a:off x="4826000" y="2413000"/>
            <a:ext cx="108902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GB">
                <a:latin typeface="Arial" pitchFamily="34" charset="0"/>
              </a:rPr>
              <a:t>100%</a:t>
            </a:r>
          </a:p>
        </p:txBody>
      </p:sp>
      <p:sp>
        <p:nvSpPr>
          <p:cNvPr id="33" name="k5" hidden="1"/>
          <p:cNvSpPr>
            <a:spLocks noChangeArrowheads="1"/>
          </p:cNvSpPr>
          <p:nvPr userDrawn="1">
            <p:custDataLst>
              <p:tags r:id="rId24"/>
            </p:custDataLst>
          </p:nvPr>
        </p:nvSpPr>
        <p:spPr bwMode="auto">
          <a:xfrm>
            <a:off x="6045200" y="2413000"/>
            <a:ext cx="355600" cy="35560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34" name="t5" hidden="1"/>
          <p:cNvSpPr txBox="1">
            <a:spLocks noChangeArrowheads="1"/>
          </p:cNvSpPr>
          <p:nvPr userDrawn="1">
            <p:custDataLst>
              <p:tags r:id="rId25"/>
            </p:custDataLst>
          </p:nvPr>
        </p:nvSpPr>
        <p:spPr bwMode="auto">
          <a:xfrm>
            <a:off x="6527800" y="2413000"/>
            <a:ext cx="2514600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GB" sz="2000">
                <a:latin typeface="Arial" pitchFamily="34" charset="0"/>
              </a:rPr>
              <a:t>key 5</a:t>
            </a:r>
          </a:p>
        </p:txBody>
      </p:sp>
      <p:sp>
        <p:nvSpPr>
          <p:cNvPr id="35" name="b6" hidden="1"/>
          <p:cNvSpPr>
            <a:spLocks noChangeArrowheads="1"/>
          </p:cNvSpPr>
          <p:nvPr userDrawn="1">
            <p:custDataLst>
              <p:tags r:id="rId26"/>
            </p:custDataLst>
          </p:nvPr>
        </p:nvSpPr>
        <p:spPr bwMode="auto">
          <a:xfrm>
            <a:off x="381000" y="2921000"/>
            <a:ext cx="2095500" cy="3556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36" name="c6" hidden="1"/>
          <p:cNvSpPr>
            <a:spLocks noChangeArrowheads="1"/>
          </p:cNvSpPr>
          <p:nvPr userDrawn="1">
            <p:custDataLst>
              <p:tags r:id="rId27"/>
            </p:custDataLst>
          </p:nvPr>
        </p:nvSpPr>
        <p:spPr bwMode="auto">
          <a:xfrm rot="5400000">
            <a:off x="3473450" y="2051050"/>
            <a:ext cx="355600" cy="2095500"/>
          </a:xfrm>
          <a:prstGeom prst="can">
            <a:avLst>
              <a:gd name="adj" fmla="val 21034"/>
            </a:avLst>
          </a:prstGeom>
          <a:gradFill rotWithShape="0">
            <a:gsLst>
              <a:gs pos="0">
                <a:srgbClr val="00FFFF"/>
              </a:gs>
              <a:gs pos="100000">
                <a:srgbClr val="00FFFF">
                  <a:gamma/>
                  <a:shade val="0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37" name="v6" hidden="1"/>
          <p:cNvSpPr txBox="1">
            <a:spLocks noChangeArrowheads="1"/>
          </p:cNvSpPr>
          <p:nvPr userDrawn="1">
            <p:custDataLst>
              <p:tags r:id="rId28"/>
            </p:custDataLst>
          </p:nvPr>
        </p:nvSpPr>
        <p:spPr bwMode="auto">
          <a:xfrm>
            <a:off x="4826000" y="2921000"/>
            <a:ext cx="108902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GB">
                <a:latin typeface="Arial" pitchFamily="34" charset="0"/>
              </a:rPr>
              <a:t>100%</a:t>
            </a:r>
          </a:p>
        </p:txBody>
      </p:sp>
      <p:sp>
        <p:nvSpPr>
          <p:cNvPr id="38" name="k6" hidden="1"/>
          <p:cNvSpPr>
            <a:spLocks noChangeArrowheads="1"/>
          </p:cNvSpPr>
          <p:nvPr userDrawn="1">
            <p:custDataLst>
              <p:tags r:id="rId29"/>
            </p:custDataLst>
          </p:nvPr>
        </p:nvSpPr>
        <p:spPr bwMode="auto">
          <a:xfrm>
            <a:off x="6045200" y="2921000"/>
            <a:ext cx="355600" cy="3556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39" name="t6" hidden="1"/>
          <p:cNvSpPr txBox="1">
            <a:spLocks noChangeArrowheads="1"/>
          </p:cNvSpPr>
          <p:nvPr userDrawn="1">
            <p:custDataLst>
              <p:tags r:id="rId30"/>
            </p:custDataLst>
          </p:nvPr>
        </p:nvSpPr>
        <p:spPr bwMode="auto">
          <a:xfrm>
            <a:off x="6527800" y="2921000"/>
            <a:ext cx="2514600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GB" sz="2000">
                <a:latin typeface="Arial" pitchFamily="34" charset="0"/>
              </a:rPr>
              <a:t>key 6</a:t>
            </a:r>
          </a:p>
        </p:txBody>
      </p:sp>
      <p:sp>
        <p:nvSpPr>
          <p:cNvPr id="40" name="b7" hidden="1"/>
          <p:cNvSpPr>
            <a:spLocks noChangeArrowheads="1"/>
          </p:cNvSpPr>
          <p:nvPr userDrawn="1">
            <p:custDataLst>
              <p:tags r:id="rId31"/>
            </p:custDataLst>
          </p:nvPr>
        </p:nvSpPr>
        <p:spPr bwMode="auto">
          <a:xfrm>
            <a:off x="381000" y="3429000"/>
            <a:ext cx="2095500" cy="355600"/>
          </a:xfrm>
          <a:prstGeom prst="rect">
            <a:avLst/>
          </a:prstGeom>
          <a:solidFill>
            <a:srgbClr val="C89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41" name="c7" hidden="1"/>
          <p:cNvSpPr>
            <a:spLocks noChangeArrowheads="1"/>
          </p:cNvSpPr>
          <p:nvPr userDrawn="1">
            <p:custDataLst>
              <p:tags r:id="rId32"/>
            </p:custDataLst>
          </p:nvPr>
        </p:nvSpPr>
        <p:spPr bwMode="auto">
          <a:xfrm rot="5400000">
            <a:off x="3473450" y="2559050"/>
            <a:ext cx="355600" cy="2095500"/>
          </a:xfrm>
          <a:prstGeom prst="can">
            <a:avLst>
              <a:gd name="adj" fmla="val 21034"/>
            </a:avLst>
          </a:prstGeom>
          <a:gradFill rotWithShape="0">
            <a:gsLst>
              <a:gs pos="0">
                <a:srgbClr val="C89600"/>
              </a:gs>
              <a:gs pos="100000">
                <a:srgbClr val="C89600">
                  <a:gamma/>
                  <a:shade val="0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42" name="v7" hidden="1"/>
          <p:cNvSpPr txBox="1">
            <a:spLocks noChangeArrowheads="1"/>
          </p:cNvSpPr>
          <p:nvPr userDrawn="1">
            <p:custDataLst>
              <p:tags r:id="rId33"/>
            </p:custDataLst>
          </p:nvPr>
        </p:nvSpPr>
        <p:spPr bwMode="auto">
          <a:xfrm>
            <a:off x="4826000" y="3429000"/>
            <a:ext cx="108902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GB">
                <a:latin typeface="Arial" pitchFamily="34" charset="0"/>
              </a:rPr>
              <a:t>100%</a:t>
            </a:r>
          </a:p>
        </p:txBody>
      </p:sp>
      <p:sp>
        <p:nvSpPr>
          <p:cNvPr id="43" name="k7" hidden="1"/>
          <p:cNvSpPr>
            <a:spLocks noChangeArrowheads="1"/>
          </p:cNvSpPr>
          <p:nvPr userDrawn="1">
            <p:custDataLst>
              <p:tags r:id="rId34"/>
            </p:custDataLst>
          </p:nvPr>
        </p:nvSpPr>
        <p:spPr bwMode="auto">
          <a:xfrm>
            <a:off x="6045200" y="3429000"/>
            <a:ext cx="355600" cy="355600"/>
          </a:xfrm>
          <a:prstGeom prst="rect">
            <a:avLst/>
          </a:prstGeom>
          <a:solidFill>
            <a:srgbClr val="C89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44" name="t7" hidden="1"/>
          <p:cNvSpPr txBox="1">
            <a:spLocks noChangeArrowheads="1"/>
          </p:cNvSpPr>
          <p:nvPr userDrawn="1">
            <p:custDataLst>
              <p:tags r:id="rId35"/>
            </p:custDataLst>
          </p:nvPr>
        </p:nvSpPr>
        <p:spPr bwMode="auto">
          <a:xfrm>
            <a:off x="6527800" y="3429000"/>
            <a:ext cx="2514600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GB" sz="2000">
                <a:latin typeface="Arial" pitchFamily="34" charset="0"/>
              </a:rPr>
              <a:t>key 7</a:t>
            </a:r>
          </a:p>
        </p:txBody>
      </p:sp>
      <p:sp>
        <p:nvSpPr>
          <p:cNvPr id="45" name="b8" hidden="1"/>
          <p:cNvSpPr>
            <a:spLocks noChangeArrowheads="1"/>
          </p:cNvSpPr>
          <p:nvPr userDrawn="1">
            <p:custDataLst>
              <p:tags r:id="rId36"/>
            </p:custDataLst>
          </p:nvPr>
        </p:nvSpPr>
        <p:spPr bwMode="auto">
          <a:xfrm>
            <a:off x="381000" y="3937000"/>
            <a:ext cx="2095500" cy="355600"/>
          </a:xfrm>
          <a:prstGeom prst="rect">
            <a:avLst/>
          </a:prstGeom>
          <a:solidFill>
            <a:srgbClr val="9600C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46" name="c8" hidden="1"/>
          <p:cNvSpPr>
            <a:spLocks noChangeArrowheads="1"/>
          </p:cNvSpPr>
          <p:nvPr userDrawn="1">
            <p:custDataLst>
              <p:tags r:id="rId37"/>
            </p:custDataLst>
          </p:nvPr>
        </p:nvSpPr>
        <p:spPr bwMode="auto">
          <a:xfrm rot="5400000">
            <a:off x="3473450" y="3067050"/>
            <a:ext cx="355600" cy="2095500"/>
          </a:xfrm>
          <a:prstGeom prst="can">
            <a:avLst>
              <a:gd name="adj" fmla="val 21034"/>
            </a:avLst>
          </a:prstGeom>
          <a:gradFill rotWithShape="0">
            <a:gsLst>
              <a:gs pos="0">
                <a:srgbClr val="9600C8"/>
              </a:gs>
              <a:gs pos="100000">
                <a:srgbClr val="9600C8">
                  <a:gamma/>
                  <a:shade val="0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47" name="v8" hidden="1"/>
          <p:cNvSpPr txBox="1">
            <a:spLocks noChangeArrowheads="1"/>
          </p:cNvSpPr>
          <p:nvPr userDrawn="1">
            <p:custDataLst>
              <p:tags r:id="rId38"/>
            </p:custDataLst>
          </p:nvPr>
        </p:nvSpPr>
        <p:spPr bwMode="auto">
          <a:xfrm>
            <a:off x="4826000" y="3937000"/>
            <a:ext cx="108902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GB">
                <a:latin typeface="Arial" pitchFamily="34" charset="0"/>
              </a:rPr>
              <a:t>100%</a:t>
            </a:r>
          </a:p>
        </p:txBody>
      </p:sp>
      <p:sp>
        <p:nvSpPr>
          <p:cNvPr id="48" name="k8" hidden="1"/>
          <p:cNvSpPr>
            <a:spLocks noChangeArrowheads="1"/>
          </p:cNvSpPr>
          <p:nvPr userDrawn="1">
            <p:custDataLst>
              <p:tags r:id="rId39"/>
            </p:custDataLst>
          </p:nvPr>
        </p:nvSpPr>
        <p:spPr bwMode="auto">
          <a:xfrm>
            <a:off x="6045200" y="3937000"/>
            <a:ext cx="355600" cy="355600"/>
          </a:xfrm>
          <a:prstGeom prst="rect">
            <a:avLst/>
          </a:prstGeom>
          <a:solidFill>
            <a:srgbClr val="9600C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49" name="t8" hidden="1"/>
          <p:cNvSpPr txBox="1">
            <a:spLocks noChangeArrowheads="1"/>
          </p:cNvSpPr>
          <p:nvPr userDrawn="1">
            <p:custDataLst>
              <p:tags r:id="rId40"/>
            </p:custDataLst>
          </p:nvPr>
        </p:nvSpPr>
        <p:spPr bwMode="auto">
          <a:xfrm>
            <a:off x="6527800" y="3937000"/>
            <a:ext cx="2514600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GB" sz="2000">
                <a:latin typeface="Arial" pitchFamily="34" charset="0"/>
              </a:rPr>
              <a:t>key 8</a:t>
            </a:r>
          </a:p>
        </p:txBody>
      </p:sp>
      <p:sp>
        <p:nvSpPr>
          <p:cNvPr id="50" name="b9" hidden="1"/>
          <p:cNvSpPr>
            <a:spLocks noChangeArrowheads="1"/>
          </p:cNvSpPr>
          <p:nvPr userDrawn="1">
            <p:custDataLst>
              <p:tags r:id="rId41"/>
            </p:custDataLst>
          </p:nvPr>
        </p:nvSpPr>
        <p:spPr bwMode="auto">
          <a:xfrm>
            <a:off x="381000" y="4445000"/>
            <a:ext cx="2095500" cy="355600"/>
          </a:xfrm>
          <a:prstGeom prst="rect">
            <a:avLst/>
          </a:prstGeom>
          <a:solidFill>
            <a:srgbClr val="00C8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51" name="c9" hidden="1"/>
          <p:cNvSpPr>
            <a:spLocks noChangeArrowheads="1"/>
          </p:cNvSpPr>
          <p:nvPr userDrawn="1">
            <p:custDataLst>
              <p:tags r:id="rId42"/>
            </p:custDataLst>
          </p:nvPr>
        </p:nvSpPr>
        <p:spPr bwMode="auto">
          <a:xfrm rot="5400000">
            <a:off x="3473450" y="3575050"/>
            <a:ext cx="355600" cy="2095500"/>
          </a:xfrm>
          <a:prstGeom prst="can">
            <a:avLst>
              <a:gd name="adj" fmla="val 21034"/>
            </a:avLst>
          </a:prstGeom>
          <a:gradFill rotWithShape="0">
            <a:gsLst>
              <a:gs pos="0">
                <a:srgbClr val="00C896"/>
              </a:gs>
              <a:gs pos="100000">
                <a:srgbClr val="00C896">
                  <a:gamma/>
                  <a:shade val="0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52" name="v9" hidden="1"/>
          <p:cNvSpPr txBox="1">
            <a:spLocks noChangeArrowheads="1"/>
          </p:cNvSpPr>
          <p:nvPr userDrawn="1">
            <p:custDataLst>
              <p:tags r:id="rId43"/>
            </p:custDataLst>
          </p:nvPr>
        </p:nvSpPr>
        <p:spPr bwMode="auto">
          <a:xfrm>
            <a:off x="4826000" y="4445000"/>
            <a:ext cx="108902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GB">
                <a:latin typeface="Arial" pitchFamily="34" charset="0"/>
              </a:rPr>
              <a:t>100%</a:t>
            </a:r>
          </a:p>
        </p:txBody>
      </p:sp>
      <p:sp>
        <p:nvSpPr>
          <p:cNvPr id="53" name="k9" hidden="1"/>
          <p:cNvSpPr>
            <a:spLocks noChangeArrowheads="1"/>
          </p:cNvSpPr>
          <p:nvPr userDrawn="1">
            <p:custDataLst>
              <p:tags r:id="rId44"/>
            </p:custDataLst>
          </p:nvPr>
        </p:nvSpPr>
        <p:spPr bwMode="auto">
          <a:xfrm>
            <a:off x="6045200" y="4445000"/>
            <a:ext cx="355600" cy="355600"/>
          </a:xfrm>
          <a:prstGeom prst="rect">
            <a:avLst/>
          </a:prstGeom>
          <a:solidFill>
            <a:srgbClr val="00C8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54" name="t9" hidden="1"/>
          <p:cNvSpPr txBox="1">
            <a:spLocks noChangeArrowheads="1"/>
          </p:cNvSpPr>
          <p:nvPr userDrawn="1">
            <p:custDataLst>
              <p:tags r:id="rId45"/>
            </p:custDataLst>
          </p:nvPr>
        </p:nvSpPr>
        <p:spPr bwMode="auto">
          <a:xfrm>
            <a:off x="6527800" y="4445000"/>
            <a:ext cx="2514600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GB" sz="2000">
                <a:latin typeface="Arial" pitchFamily="34" charset="0"/>
              </a:rPr>
              <a:t>key 9</a:t>
            </a:r>
          </a:p>
        </p:txBody>
      </p:sp>
      <p:sp>
        <p:nvSpPr>
          <p:cNvPr id="55" name="b10" hidden="1"/>
          <p:cNvSpPr>
            <a:spLocks noChangeArrowheads="1"/>
          </p:cNvSpPr>
          <p:nvPr userDrawn="1">
            <p:custDataLst>
              <p:tags r:id="rId46"/>
            </p:custDataLst>
          </p:nvPr>
        </p:nvSpPr>
        <p:spPr bwMode="auto">
          <a:xfrm>
            <a:off x="381000" y="4953000"/>
            <a:ext cx="2095500" cy="355600"/>
          </a:xfrm>
          <a:prstGeom prst="rect">
            <a:avLst/>
          </a:prstGeom>
          <a:solidFill>
            <a:srgbClr val="E6C8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56" name="c10" hidden="1"/>
          <p:cNvSpPr>
            <a:spLocks noChangeArrowheads="1"/>
          </p:cNvSpPr>
          <p:nvPr userDrawn="1">
            <p:custDataLst>
              <p:tags r:id="rId47"/>
            </p:custDataLst>
          </p:nvPr>
        </p:nvSpPr>
        <p:spPr bwMode="auto">
          <a:xfrm rot="5400000">
            <a:off x="3473450" y="4083050"/>
            <a:ext cx="355600" cy="2095500"/>
          </a:xfrm>
          <a:prstGeom prst="can">
            <a:avLst>
              <a:gd name="adj" fmla="val 21034"/>
            </a:avLst>
          </a:prstGeom>
          <a:gradFill rotWithShape="0">
            <a:gsLst>
              <a:gs pos="0">
                <a:srgbClr val="E6C896"/>
              </a:gs>
              <a:gs pos="100000">
                <a:srgbClr val="E6C896">
                  <a:gamma/>
                  <a:shade val="0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57" name="v10" hidden="1"/>
          <p:cNvSpPr txBox="1">
            <a:spLocks noChangeArrowheads="1"/>
          </p:cNvSpPr>
          <p:nvPr userDrawn="1">
            <p:custDataLst>
              <p:tags r:id="rId48"/>
            </p:custDataLst>
          </p:nvPr>
        </p:nvSpPr>
        <p:spPr bwMode="auto">
          <a:xfrm>
            <a:off x="4826000" y="4953000"/>
            <a:ext cx="108902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GB">
                <a:latin typeface="Arial" pitchFamily="34" charset="0"/>
              </a:rPr>
              <a:t>100%</a:t>
            </a:r>
          </a:p>
        </p:txBody>
      </p:sp>
      <p:sp>
        <p:nvSpPr>
          <p:cNvPr id="58" name="k10" hidden="1"/>
          <p:cNvSpPr>
            <a:spLocks noChangeArrowheads="1"/>
          </p:cNvSpPr>
          <p:nvPr userDrawn="1">
            <p:custDataLst>
              <p:tags r:id="rId49"/>
            </p:custDataLst>
          </p:nvPr>
        </p:nvSpPr>
        <p:spPr bwMode="auto">
          <a:xfrm>
            <a:off x="6045200" y="4953000"/>
            <a:ext cx="355600" cy="355600"/>
          </a:xfrm>
          <a:prstGeom prst="rect">
            <a:avLst/>
          </a:prstGeom>
          <a:solidFill>
            <a:srgbClr val="E6C8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59" name="t10" hidden="1"/>
          <p:cNvSpPr txBox="1">
            <a:spLocks noChangeArrowheads="1"/>
          </p:cNvSpPr>
          <p:nvPr userDrawn="1">
            <p:custDataLst>
              <p:tags r:id="rId50"/>
            </p:custDataLst>
          </p:nvPr>
        </p:nvSpPr>
        <p:spPr bwMode="auto">
          <a:xfrm>
            <a:off x="6527800" y="4953000"/>
            <a:ext cx="2514600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GB" sz="2000">
                <a:latin typeface="Arial" pitchFamily="34" charset="0"/>
              </a:rPr>
              <a:t>key 10</a:t>
            </a:r>
          </a:p>
        </p:txBody>
      </p:sp>
      <p:sp>
        <p:nvSpPr>
          <p:cNvPr id="60" name="b11" hidden="1"/>
          <p:cNvSpPr>
            <a:spLocks noChangeArrowheads="1"/>
          </p:cNvSpPr>
          <p:nvPr userDrawn="1">
            <p:custDataLst>
              <p:tags r:id="rId51"/>
            </p:custDataLst>
          </p:nvPr>
        </p:nvSpPr>
        <p:spPr bwMode="auto">
          <a:xfrm>
            <a:off x="381000" y="5461000"/>
            <a:ext cx="2095500" cy="355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61" name="c11" hidden="1"/>
          <p:cNvSpPr>
            <a:spLocks noChangeArrowheads="1"/>
          </p:cNvSpPr>
          <p:nvPr userDrawn="1">
            <p:custDataLst>
              <p:tags r:id="rId52"/>
            </p:custDataLst>
          </p:nvPr>
        </p:nvSpPr>
        <p:spPr bwMode="auto">
          <a:xfrm rot="5400000">
            <a:off x="3473450" y="4591050"/>
            <a:ext cx="355600" cy="2095500"/>
          </a:xfrm>
          <a:prstGeom prst="can">
            <a:avLst>
              <a:gd name="adj" fmla="val 21034"/>
            </a:avLst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0"/>
                  <a:invGamma/>
                </a:scheme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62" name="v11" hidden="1"/>
          <p:cNvSpPr txBox="1">
            <a:spLocks noChangeArrowheads="1"/>
          </p:cNvSpPr>
          <p:nvPr userDrawn="1">
            <p:custDataLst>
              <p:tags r:id="rId53"/>
            </p:custDataLst>
          </p:nvPr>
        </p:nvSpPr>
        <p:spPr bwMode="auto">
          <a:xfrm>
            <a:off x="4826000" y="5461000"/>
            <a:ext cx="108902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GB">
                <a:latin typeface="Arial" pitchFamily="34" charset="0"/>
              </a:rPr>
              <a:t>100%</a:t>
            </a:r>
          </a:p>
        </p:txBody>
      </p:sp>
      <p:sp>
        <p:nvSpPr>
          <p:cNvPr id="63" name="k11" hidden="1"/>
          <p:cNvSpPr>
            <a:spLocks noChangeArrowheads="1"/>
          </p:cNvSpPr>
          <p:nvPr userDrawn="1">
            <p:custDataLst>
              <p:tags r:id="rId54"/>
            </p:custDataLst>
          </p:nvPr>
        </p:nvSpPr>
        <p:spPr bwMode="auto">
          <a:xfrm>
            <a:off x="6045200" y="5461000"/>
            <a:ext cx="355600" cy="355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64" name="t11" hidden="1"/>
          <p:cNvSpPr txBox="1">
            <a:spLocks noChangeArrowheads="1"/>
          </p:cNvSpPr>
          <p:nvPr userDrawn="1">
            <p:custDataLst>
              <p:tags r:id="rId55"/>
            </p:custDataLst>
          </p:nvPr>
        </p:nvSpPr>
        <p:spPr bwMode="auto">
          <a:xfrm>
            <a:off x="6527800" y="5461000"/>
            <a:ext cx="2514600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GB" sz="2000">
                <a:latin typeface="Arial" pitchFamily="34" charset="0"/>
              </a:rPr>
              <a:t>Normal</a:t>
            </a:r>
          </a:p>
        </p:txBody>
      </p:sp>
      <p:sp>
        <p:nvSpPr>
          <p:cNvPr id="65" name="b12" hidden="1"/>
          <p:cNvSpPr>
            <a:spLocks noChangeArrowheads="1"/>
          </p:cNvSpPr>
          <p:nvPr userDrawn="1">
            <p:custDataLst>
              <p:tags r:id="rId56"/>
            </p:custDataLst>
          </p:nvPr>
        </p:nvSpPr>
        <p:spPr bwMode="auto">
          <a:xfrm>
            <a:off x="381000" y="5969000"/>
            <a:ext cx="2095500" cy="3556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66" name="c12" hidden="1"/>
          <p:cNvSpPr>
            <a:spLocks noChangeArrowheads="1"/>
          </p:cNvSpPr>
          <p:nvPr userDrawn="1">
            <p:custDataLst>
              <p:tags r:id="rId57"/>
            </p:custDataLst>
          </p:nvPr>
        </p:nvSpPr>
        <p:spPr bwMode="auto">
          <a:xfrm rot="5400000">
            <a:off x="3473450" y="5099050"/>
            <a:ext cx="355600" cy="2095500"/>
          </a:xfrm>
          <a:prstGeom prst="can">
            <a:avLst>
              <a:gd name="adj" fmla="val 21034"/>
            </a:avLst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0"/>
                  <a:invGamma/>
                </a:scheme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67" name="v12" hidden="1"/>
          <p:cNvSpPr txBox="1">
            <a:spLocks noChangeArrowheads="1"/>
          </p:cNvSpPr>
          <p:nvPr userDrawn="1">
            <p:custDataLst>
              <p:tags r:id="rId58"/>
            </p:custDataLst>
          </p:nvPr>
        </p:nvSpPr>
        <p:spPr bwMode="auto">
          <a:xfrm>
            <a:off x="4826000" y="5969000"/>
            <a:ext cx="108902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GB">
                <a:latin typeface="Arial" pitchFamily="34" charset="0"/>
              </a:rPr>
              <a:t>100%</a:t>
            </a:r>
          </a:p>
        </p:txBody>
      </p:sp>
      <p:sp>
        <p:nvSpPr>
          <p:cNvPr id="68" name="k12" hidden="1"/>
          <p:cNvSpPr>
            <a:spLocks noChangeArrowheads="1"/>
          </p:cNvSpPr>
          <p:nvPr userDrawn="1">
            <p:custDataLst>
              <p:tags r:id="rId59"/>
            </p:custDataLst>
          </p:nvPr>
        </p:nvSpPr>
        <p:spPr bwMode="auto">
          <a:xfrm>
            <a:off x="6045200" y="5969000"/>
            <a:ext cx="355600" cy="3556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69" name="t12" hidden="1"/>
          <p:cNvSpPr txBox="1">
            <a:spLocks noChangeArrowheads="1"/>
          </p:cNvSpPr>
          <p:nvPr userDrawn="1">
            <p:custDataLst>
              <p:tags r:id="rId60"/>
            </p:custDataLst>
          </p:nvPr>
        </p:nvSpPr>
        <p:spPr bwMode="auto">
          <a:xfrm>
            <a:off x="6527800" y="5969000"/>
            <a:ext cx="2514600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GB" sz="2000">
                <a:latin typeface="Arial" pitchFamily="34" charset="0"/>
              </a:rPr>
              <a:t>Correct Answer</a:t>
            </a:r>
          </a:p>
        </p:txBody>
      </p:sp>
      <p:sp>
        <p:nvSpPr>
          <p:cNvPr id="72716" name="Title Placeholder 8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mtClean="0"/>
            </a:lvl1pPr>
          </a:lstStyle>
          <a:p>
            <a:r>
              <a:rPr lang="en-GB" smtClean="0"/>
              <a:t>Click to edit Master title style</a:t>
            </a:r>
          </a:p>
        </p:txBody>
      </p:sp>
      <p:sp>
        <p:nvSpPr>
          <p:cNvPr id="72717" name="Text Placeholder 29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 2" pitchFamily="18" charset="2"/>
              <a:buNone/>
              <a:defRPr smtClean="0"/>
            </a:lvl1pPr>
          </a:lstStyle>
          <a:p>
            <a:r>
              <a:rPr lang="en-GB" smtClean="0"/>
              <a:t>Click to edit Master subtitle style</a:t>
            </a:r>
          </a:p>
        </p:txBody>
      </p:sp>
      <p:sp>
        <p:nvSpPr>
          <p:cNvPr id="70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 eaLnBrk="1" hangingPunct="1">
              <a:defRPr sz="1200">
                <a:solidFill>
                  <a:schemeClr val="tx2">
                    <a:shade val="90000"/>
                  </a:schemeClr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 eaLnBrk="1" hangingPunct="1">
              <a:defRPr sz="1200">
                <a:solidFill>
                  <a:schemeClr val="tx2">
                    <a:shade val="90000"/>
                  </a:schemeClr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2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 algn="r" eaLnBrk="1" hangingPunct="1">
              <a:defRPr sz="1200">
                <a:solidFill>
                  <a:schemeClr val="tx2">
                    <a:shade val="90000"/>
                  </a:schemeClr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861BE9A3-429E-47E9-BD99-4F02F252D4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F65B27-A7DA-4A01-8C1B-F1331D981D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DED15-EA7D-499C-825B-9C4759730B4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04850"/>
            <a:ext cx="2057400" cy="56197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04850"/>
            <a:ext cx="6019800" cy="56197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4E1C6-5760-400C-AF76-A1C49BDDB51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35163"/>
            <a:ext cx="4038600" cy="43894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35163"/>
            <a:ext cx="4038600" cy="43894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D2EE3E-A905-40E8-809D-A722F0EBF90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35163"/>
            <a:ext cx="8229600" cy="2117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205288"/>
            <a:ext cx="8229600" cy="21193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86A92-35E2-4569-A016-51334E00D9C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35163"/>
            <a:ext cx="8229600" cy="2117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205288"/>
            <a:ext cx="8229600" cy="21193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57D6D-211E-4803-ACD9-23A28A55C06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DFD6D-EFF0-4285-A3CC-C57BB119E53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0FD0D-2BB5-473A-B8EF-96358D07979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0966B8-E0F9-43A8-8B40-C9C1BC15C2D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35163"/>
            <a:ext cx="4038600" cy="4389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35163"/>
            <a:ext cx="4038600" cy="4389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87DD2-2793-4F2A-A650-90EAB45521A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4C2E22-3D38-4B10-A688-42B11920BD0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69AE71-A923-4F22-AA44-66731B2683B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9171E8-4E08-4CD7-96F0-FC7074F2DF4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4380D-77E6-4FE1-9420-7B78BB33ECB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6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20" Type="http://schemas.openxmlformats.org/officeDocument/2006/relationships/tags" Target="../tags/tag5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2400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2400">
              <a:latin typeface="+mn-lt"/>
            </a:endParaRPr>
          </a:p>
        </p:txBody>
      </p:sp>
      <p:grpSp>
        <p:nvGrpSpPr>
          <p:cNvPr id="1028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</p:grpSp>
      <p:pic>
        <p:nvPicPr>
          <p:cNvPr id="1029" name="Picture 7" descr="text_banner.jpg                                                00056021WIP                            B59E31D9:"/>
          <p:cNvPicPr>
            <a:picLocks noChangeAspect="1" noChangeArrowheads="1"/>
          </p:cNvPicPr>
          <p:nvPr/>
        </p:nvPicPr>
        <p:blipFill>
          <a:blip r:embed="rId23"/>
          <a:srcRect/>
          <a:stretch>
            <a:fillRect/>
          </a:stretch>
        </p:blipFill>
        <p:spPr bwMode="auto">
          <a:xfrm>
            <a:off x="0" y="6094413"/>
            <a:ext cx="9144000" cy="763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5"/>
          <p:cNvSpPr>
            <a:spLocks noGrp="1"/>
          </p:cNvSpPr>
          <p:nvPr>
            <p:ph type="dt" sz="half" idx="2"/>
          </p:nvPr>
        </p:nvSpPr>
        <p:spPr>
          <a:xfrm>
            <a:off x="152400" y="5562600"/>
            <a:ext cx="1905000" cy="457200"/>
          </a:xfrm>
          <a:prstGeom prst="rect">
            <a:avLst/>
          </a:prstGeom>
        </p:spPr>
        <p:txBody>
          <a:bodyPr vert="horz" lIns="0" tIns="0" rIns="0" bIns="0" anchor="b"/>
          <a:lstStyle>
            <a:lvl1pPr eaLnBrk="1" hangingPunct="1">
              <a:defRPr sz="1200">
                <a:solidFill>
                  <a:schemeClr val="tx2">
                    <a:shade val="90000"/>
                  </a:schemeClr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3276600" y="5562600"/>
            <a:ext cx="2895600" cy="457200"/>
          </a:xfrm>
          <a:prstGeom prst="rect">
            <a:avLst/>
          </a:prstGeom>
        </p:spPr>
        <p:txBody>
          <a:bodyPr vert="horz" lIns="0" tIns="0" rIns="0" bIns="0" anchor="b"/>
          <a:lstStyle>
            <a:lvl1pPr eaLnBrk="1" hangingPunct="1">
              <a:defRPr sz="1200">
                <a:solidFill>
                  <a:schemeClr val="tx2">
                    <a:shade val="90000"/>
                  </a:schemeClr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6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010400" y="5562600"/>
            <a:ext cx="1905000" cy="4572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hangingPunct="1">
              <a:defRPr sz="1200">
                <a:solidFill>
                  <a:schemeClr val="tx2">
                    <a:shade val="90000"/>
                  </a:schemeClr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20A22A5D-2DD3-465A-AD6B-58AF0CDFB93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9233" name="s8CDBarBack" hidden="1"/>
          <p:cNvSpPr>
            <a:spLocks noChangeArrowheads="1"/>
          </p:cNvSpPr>
          <p:nvPr userDrawn="1">
            <p:custDataLst>
              <p:tags r:id="rId17"/>
            </p:custDataLst>
          </p:nvPr>
        </p:nvSpPr>
        <p:spPr bwMode="auto">
          <a:xfrm>
            <a:off x="1143000" y="6426200"/>
            <a:ext cx="6858000" cy="317500"/>
          </a:xfrm>
          <a:prstGeom prst="rect">
            <a:avLst/>
          </a:prstGeom>
          <a:solidFill>
            <a:srgbClr val="C0C0C0"/>
          </a:solidFill>
          <a:ln w="9525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9234" name="s8CDBar" hidden="1"/>
          <p:cNvSpPr>
            <a:spLocks noChangeArrowheads="1"/>
          </p:cNvSpPr>
          <p:nvPr userDrawn="1">
            <p:custDataLst>
              <p:tags r:id="rId18"/>
            </p:custDataLst>
          </p:nvPr>
        </p:nvSpPr>
        <p:spPr bwMode="auto">
          <a:xfrm>
            <a:off x="1143000" y="6426200"/>
            <a:ext cx="3429000" cy="317500"/>
          </a:xfrm>
          <a:prstGeom prst="rect">
            <a:avLst/>
          </a:prstGeom>
          <a:solidFill>
            <a:srgbClr val="6080F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9235" name="s8CDBarPreText" hidden="1"/>
          <p:cNvSpPr txBox="1">
            <a:spLocks noChangeArrowheads="1"/>
          </p:cNvSpPr>
          <p:nvPr userDrawn="1">
            <p:custDataLst>
              <p:tags r:id="rId19"/>
            </p:custDataLst>
          </p:nvPr>
        </p:nvSpPr>
        <p:spPr bwMode="auto">
          <a:xfrm>
            <a:off x="1143000" y="6426200"/>
            <a:ext cx="30861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0" hangingPunct="0">
              <a:defRPr/>
            </a:pPr>
            <a:r>
              <a:rPr lang="en-GB" sz="1400">
                <a:latin typeface="Arial" pitchFamily="34" charset="0"/>
              </a:rPr>
              <a:t>You have</a:t>
            </a:r>
          </a:p>
        </p:txBody>
      </p:sp>
      <p:sp>
        <p:nvSpPr>
          <p:cNvPr id="9236" name="s8CDBarNumber" hidden="1"/>
          <p:cNvSpPr txBox="1">
            <a:spLocks noChangeArrowheads="1"/>
          </p:cNvSpPr>
          <p:nvPr userDrawn="1">
            <p:custDataLst>
              <p:tags r:id="rId20"/>
            </p:custDataLst>
          </p:nvPr>
        </p:nvSpPr>
        <p:spPr bwMode="auto">
          <a:xfrm>
            <a:off x="4229100" y="6426200"/>
            <a:ext cx="6858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GB" sz="1600">
                <a:latin typeface="Arial" pitchFamily="34" charset="0"/>
              </a:rPr>
              <a:t>10</a:t>
            </a:r>
          </a:p>
        </p:txBody>
      </p:sp>
      <p:sp>
        <p:nvSpPr>
          <p:cNvPr id="9237" name="s8CDBarPostText" hidden="1"/>
          <p:cNvSpPr txBox="1">
            <a:spLocks noChangeArrowheads="1"/>
          </p:cNvSpPr>
          <p:nvPr userDrawn="1">
            <p:custDataLst>
              <p:tags r:id="rId21"/>
            </p:custDataLst>
          </p:nvPr>
        </p:nvSpPr>
        <p:spPr bwMode="auto">
          <a:xfrm>
            <a:off x="4914900" y="6426200"/>
            <a:ext cx="30861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GB" sz="1400">
                <a:latin typeface="Arial" pitchFamily="34" charset="0"/>
              </a:rPr>
              <a:t>seconds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4" r:id="rId2"/>
    <p:sldLayoutId id="2147483683" r:id="rId3"/>
    <p:sldLayoutId id="2147483682" r:id="rId4"/>
    <p:sldLayoutId id="2147483681" r:id="rId5"/>
    <p:sldLayoutId id="2147483680" r:id="rId6"/>
    <p:sldLayoutId id="2147483679" r:id="rId7"/>
    <p:sldLayoutId id="2147483678" r:id="rId8"/>
    <p:sldLayoutId id="2147483677" r:id="rId9"/>
    <p:sldLayoutId id="2147483676" r:id="rId10"/>
    <p:sldLayoutId id="2147483675" r:id="rId11"/>
    <p:sldLayoutId id="2147483674" r:id="rId12"/>
    <p:sldLayoutId id="2147483673" r:id="rId13"/>
    <p:sldLayoutId id="2147483672" r:id="rId14"/>
    <p:sldLayoutId id="2147483671" r:id="rId1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>
          <a:solidFill>
            <a:schemeClr val="tx1"/>
          </a:solidFill>
          <a:latin typeface="+mn-lt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>
          <a:solidFill>
            <a:schemeClr val="tx1"/>
          </a:solidFill>
          <a:latin typeface="+mn-lt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>
          <a:solidFill>
            <a:schemeClr val="tx1"/>
          </a:solidFill>
          <a:latin typeface="+mn-lt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>
          <a:solidFill>
            <a:schemeClr val="tx1"/>
          </a:solidFill>
          <a:latin typeface="+mn-lt"/>
        </a:defRPr>
      </a:lvl5pPr>
      <a:lvl6pPr marL="19192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>
          <a:solidFill>
            <a:schemeClr val="tx1"/>
          </a:solidFill>
          <a:latin typeface="+mn-lt"/>
        </a:defRPr>
      </a:lvl6pPr>
      <a:lvl7pPr marL="23764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>
          <a:solidFill>
            <a:schemeClr val="tx1"/>
          </a:solidFill>
          <a:latin typeface="+mn-lt"/>
        </a:defRPr>
      </a:lvl7pPr>
      <a:lvl8pPr marL="28336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>
          <a:solidFill>
            <a:schemeClr val="tx1"/>
          </a:solidFill>
          <a:latin typeface="+mn-lt"/>
        </a:defRPr>
      </a:lvl8pPr>
      <a:lvl9pPr marL="32908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image001.gif@01CAC03F.386F6EA0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115888"/>
            <a:ext cx="8229600" cy="688975"/>
          </a:xfrm>
        </p:spPr>
        <p:txBody>
          <a:bodyPr lIns="91440" rIns="91440" bIns="45720"/>
          <a:lstStyle/>
          <a:p>
            <a:pPr algn="ctr"/>
            <a:r>
              <a:rPr lang="en-GB" sz="2800" smtClean="0"/>
              <a:t>UHCW NHS Trust Recommended Primary Care guidelines for IBS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50825" y="908050"/>
            <a:ext cx="8642350" cy="5905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1600" dirty="0">
                <a:cs typeface="Arial" charset="0"/>
              </a:rPr>
              <a:t>Patient </a:t>
            </a:r>
            <a:r>
              <a:rPr lang="en-GB" sz="1600" b="1" dirty="0">
                <a:cs typeface="Arial" charset="0"/>
              </a:rPr>
              <a:t>&lt;40 years</a:t>
            </a:r>
            <a:r>
              <a:rPr lang="en-GB" sz="1600" dirty="0">
                <a:cs typeface="Arial" charset="0"/>
              </a:rPr>
              <a:t> with symptoms of IBS (change in bowel habit, </a:t>
            </a:r>
            <a:r>
              <a:rPr lang="en-GB" sz="1600" dirty="0" err="1">
                <a:cs typeface="Arial" charset="0"/>
              </a:rPr>
              <a:t>abdo</a:t>
            </a:r>
            <a:r>
              <a:rPr lang="en-GB" sz="1600" dirty="0">
                <a:cs typeface="Arial" charset="0"/>
              </a:rPr>
              <a:t> pain, bloating) for the past </a:t>
            </a:r>
            <a:r>
              <a:rPr lang="en-GB" sz="1600" b="1" dirty="0">
                <a:cs typeface="Arial" charset="0"/>
              </a:rPr>
              <a:t>3 months</a:t>
            </a:r>
            <a:r>
              <a:rPr lang="en-GB" sz="1600" dirty="0">
                <a:cs typeface="Arial" charset="0"/>
              </a:rPr>
              <a:t> and no red flag symptoms.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55875" y="2036763"/>
            <a:ext cx="3455988" cy="7572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GB" sz="1600" dirty="0">
                <a:cs typeface="Arial" charset="0"/>
              </a:rPr>
              <a:t>Measure FBC, </a:t>
            </a:r>
            <a:r>
              <a:rPr lang="en-GB" sz="1600" dirty="0" err="1">
                <a:cs typeface="Arial" charset="0"/>
              </a:rPr>
              <a:t>tTG</a:t>
            </a:r>
            <a:r>
              <a:rPr lang="en-GB" sz="1600" dirty="0">
                <a:cs typeface="Arial" charset="0"/>
              </a:rPr>
              <a:t>, TSH and consider stool for </a:t>
            </a:r>
            <a:r>
              <a:rPr lang="en-GB" sz="1600" dirty="0" err="1">
                <a:cs typeface="Arial" charset="0"/>
              </a:rPr>
              <a:t>calprotectin</a:t>
            </a:r>
            <a:r>
              <a:rPr lang="en-GB" sz="1600" dirty="0">
                <a:cs typeface="Arial" charset="0"/>
              </a:rPr>
              <a:t> at same time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75463" y="1989138"/>
            <a:ext cx="1730375" cy="8350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1600">
                <a:cs typeface="Arial" charset="0"/>
              </a:rPr>
              <a:t>TTG positive, treat as coeliac disease.</a:t>
            </a:r>
            <a:endParaRPr lang="en-GB" sz="1600">
              <a:latin typeface="Calibri" pitchFamily="34" charset="0"/>
              <a:cs typeface="Arial" charset="0"/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4284663" y="1557338"/>
            <a:ext cx="215900" cy="4016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7" name="Left Arrow 6"/>
          <p:cNvSpPr/>
          <p:nvPr/>
        </p:nvSpPr>
        <p:spPr>
          <a:xfrm>
            <a:off x="2051050" y="2205038"/>
            <a:ext cx="431800" cy="16986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250825" y="2133600"/>
            <a:ext cx="1511300" cy="584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1600" dirty="0">
                <a:cs typeface="Arial" charset="0"/>
              </a:rPr>
              <a:t>Normal</a:t>
            </a:r>
          </a:p>
          <a:p>
            <a:pPr>
              <a:defRPr/>
            </a:pPr>
            <a:r>
              <a:rPr lang="en-GB" sz="1600" dirty="0">
                <a:cs typeface="Arial" charset="0"/>
              </a:rPr>
              <a:t>FC &lt;50 </a:t>
            </a:r>
            <a:r>
              <a:rPr lang="en-GB" sz="1600" dirty="0" err="1">
                <a:cs typeface="Arial" charset="0"/>
              </a:rPr>
              <a:t>ug</a:t>
            </a:r>
            <a:r>
              <a:rPr lang="en-GB" sz="1600" dirty="0">
                <a:cs typeface="Arial" charset="0"/>
              </a:rPr>
              <a:t>/g,</a:t>
            </a:r>
            <a:endParaRPr lang="en-GB" sz="1600" dirty="0">
              <a:latin typeface="Calibri" pitchFamily="34" charset="0"/>
              <a:cs typeface="Arial" charset="0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6156325" y="2205038"/>
            <a:ext cx="504825" cy="1698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4859338" y="3213100"/>
            <a:ext cx="4105275" cy="9842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GB" sz="1600" u="sng">
                <a:cs typeface="Arial" charset="0"/>
              </a:rPr>
              <a:t>High Faecal Calprotectin</a:t>
            </a:r>
          </a:p>
          <a:p>
            <a:pPr>
              <a:lnSpc>
                <a:spcPct val="90000"/>
              </a:lnSpc>
            </a:pPr>
            <a:endParaRPr lang="en-GB" sz="1600">
              <a:cs typeface="Arial" charset="0"/>
            </a:endParaRPr>
          </a:p>
          <a:p>
            <a:pPr>
              <a:lnSpc>
                <a:spcPct val="90000"/>
              </a:lnSpc>
            </a:pPr>
            <a:r>
              <a:rPr lang="en-GB" sz="1600" b="1" i="1">
                <a:cs typeface="Arial" charset="0"/>
              </a:rPr>
              <a:t>Intermediate (51 – 200ug/g)</a:t>
            </a:r>
            <a:r>
              <a:rPr lang="en-GB" sz="1600">
                <a:cs typeface="Arial" charset="0"/>
              </a:rPr>
              <a:t> – consider rpt sample; refer if still raised/symptomatic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7950" y="4149725"/>
            <a:ext cx="2735263" cy="18938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GB" sz="1600">
                <a:cs typeface="Arial" charset="0"/>
              </a:rPr>
              <a:t>Symptoms highly likely to be due to </a:t>
            </a:r>
            <a:r>
              <a:rPr lang="en-GB" sz="1600" b="1">
                <a:cs typeface="Arial" charset="0"/>
              </a:rPr>
              <a:t>IBS</a:t>
            </a:r>
            <a:r>
              <a:rPr lang="en-GB" sz="1600">
                <a:cs typeface="Arial" charset="0"/>
              </a:rPr>
              <a:t>.</a:t>
            </a:r>
          </a:p>
          <a:p>
            <a:pPr>
              <a:lnSpc>
                <a:spcPct val="90000"/>
              </a:lnSpc>
              <a:defRPr/>
            </a:pPr>
            <a:endParaRPr lang="en-GB" sz="1600">
              <a:cs typeface="Arial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GB" sz="1600" b="1" i="1">
                <a:cs typeface="Arial" charset="0"/>
              </a:rPr>
              <a:t>If </a:t>
            </a:r>
            <a:r>
              <a:rPr lang="en-GB" sz="1600">
                <a:cs typeface="Arial" charset="0"/>
              </a:rPr>
              <a:t>diarrhoea persists, or there remains clinical concern, consider referral for further investigations eg Bile Acid malabsorption.</a:t>
            </a:r>
            <a:r>
              <a:rPr lang="en-GB">
                <a:cs typeface="Arial" charset="0"/>
              </a:rPr>
              <a:t>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35600" y="5013325"/>
            <a:ext cx="3529013" cy="1092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GB">
                <a:solidFill>
                  <a:schemeClr val="accent1"/>
                </a:solidFill>
                <a:cs typeface="Arial" charset="0"/>
              </a:rPr>
              <a:t>Raised calprotectin; </a:t>
            </a:r>
            <a:r>
              <a:rPr lang="en-GB" b="1">
                <a:solidFill>
                  <a:schemeClr val="accent1"/>
                </a:solidFill>
                <a:cs typeface="Arial" charset="0"/>
              </a:rPr>
              <a:t>&gt;200mcg/g</a:t>
            </a:r>
            <a:r>
              <a:rPr lang="en-GB">
                <a:solidFill>
                  <a:schemeClr val="accent1"/>
                </a:solidFill>
                <a:cs typeface="Arial" charset="0"/>
              </a:rPr>
              <a:t> consistent with active bowel inflammation, [please refer to </a:t>
            </a:r>
            <a:r>
              <a:rPr lang="en-GB" b="1" i="1">
                <a:solidFill>
                  <a:schemeClr val="accent1"/>
                </a:solidFill>
                <a:cs typeface="Arial" charset="0"/>
              </a:rPr>
              <a:t>Gastroenterology</a:t>
            </a:r>
            <a:r>
              <a:rPr lang="en-GB">
                <a:solidFill>
                  <a:schemeClr val="accent1"/>
                </a:solidFill>
                <a:cs typeface="Arial" charset="0"/>
              </a:rPr>
              <a:t>].</a:t>
            </a:r>
            <a:r>
              <a:rPr lang="en-GB">
                <a:cs typeface="Arial" charset="0"/>
              </a:rPr>
              <a:t> </a:t>
            </a:r>
          </a:p>
        </p:txBody>
      </p:sp>
      <p:sp>
        <p:nvSpPr>
          <p:cNvPr id="20" name="Right Arrow 19"/>
          <p:cNvSpPr>
            <a:spLocks noChangeArrowheads="1"/>
          </p:cNvSpPr>
          <p:nvPr/>
        </p:nvSpPr>
        <p:spPr bwMode="auto">
          <a:xfrm rot="3295545">
            <a:off x="5857082" y="4577556"/>
            <a:ext cx="774700" cy="153987"/>
          </a:xfrm>
          <a:prstGeom prst="rightArrow">
            <a:avLst>
              <a:gd name="adj1" fmla="val 50000"/>
              <a:gd name="adj2" fmla="val 49925"/>
            </a:avLst>
          </a:prstGeom>
          <a:solidFill>
            <a:schemeClr val="accent1"/>
          </a:solidFill>
          <a:ln w="25400" algn="ctr">
            <a:solidFill>
              <a:srgbClr val="006993"/>
            </a:solidFill>
            <a:miter lim="800000"/>
            <a:headEnd/>
            <a:tailEnd/>
          </a:ln>
        </p:spPr>
        <p:txBody>
          <a:bodyPr rot="10800000" vert="eaVert" anchor="ctr"/>
          <a:lstStyle/>
          <a:p>
            <a:pPr algn="ctr">
              <a:defRPr/>
            </a:pPr>
            <a:endParaRPr lang="en-GB">
              <a:solidFill>
                <a:schemeClr val="lt1"/>
              </a:solidFill>
              <a:latin typeface="+mn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555875" y="3414713"/>
            <a:ext cx="1998663" cy="5905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1600">
                <a:cs typeface="Arial" charset="0"/>
              </a:rPr>
              <a:t>Follow anaemia pathway.</a:t>
            </a:r>
            <a:endParaRPr lang="en-GB" sz="1600">
              <a:latin typeface="Calibri" pitchFamily="34" charset="0"/>
              <a:cs typeface="Arial" charset="0"/>
            </a:endParaRPr>
          </a:p>
        </p:txBody>
      </p:sp>
      <p:sp>
        <p:nvSpPr>
          <p:cNvPr id="21" name="Down Arrow 20"/>
          <p:cNvSpPr/>
          <p:nvPr/>
        </p:nvSpPr>
        <p:spPr>
          <a:xfrm>
            <a:off x="900113" y="2852738"/>
            <a:ext cx="215900" cy="12239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" name="Right Arrow 8"/>
          <p:cNvSpPr>
            <a:spLocks noChangeArrowheads="1"/>
          </p:cNvSpPr>
          <p:nvPr/>
        </p:nvSpPr>
        <p:spPr bwMode="auto">
          <a:xfrm rot="2997557">
            <a:off x="5111750" y="2870200"/>
            <a:ext cx="431800" cy="215900"/>
          </a:xfrm>
          <a:prstGeom prst="rightArrow">
            <a:avLst>
              <a:gd name="adj1" fmla="val 50000"/>
              <a:gd name="adj2" fmla="val 37741"/>
            </a:avLst>
          </a:prstGeom>
          <a:solidFill>
            <a:schemeClr val="accent1"/>
          </a:solidFill>
          <a:ln w="25400" algn="ctr">
            <a:solidFill>
              <a:srgbClr val="006993"/>
            </a:solidFill>
            <a:miter lim="800000"/>
            <a:headEnd/>
            <a:tailEnd/>
          </a:ln>
        </p:spPr>
        <p:txBody>
          <a:bodyPr rot="10800000" vert="eaVert" anchor="ctr"/>
          <a:lstStyle/>
          <a:p>
            <a:pPr algn="ctr">
              <a:defRPr/>
            </a:pPr>
            <a:endParaRPr lang="en-GB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40976" name="Picture 2" descr="cid:image001.gif@01CAC03F.386F6EA0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5651500" y="6165850"/>
            <a:ext cx="3419475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Down Arrow 21"/>
          <p:cNvSpPr/>
          <p:nvPr/>
        </p:nvSpPr>
        <p:spPr>
          <a:xfrm>
            <a:off x="3348038" y="2852738"/>
            <a:ext cx="215900" cy="4619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4" name="Right Arrow 23"/>
          <p:cNvSpPr/>
          <p:nvPr/>
        </p:nvSpPr>
        <p:spPr>
          <a:xfrm>
            <a:off x="3059113" y="5516563"/>
            <a:ext cx="2017712" cy="288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PRESINDEX" val="K424439547"/>
  <p:tag name="S8TG_VOTETYPE" val="0"/>
  <p:tag name="S8TG_C_BULLETNUMBERS" val="0"/>
  <p:tag name="S8TG_C_MAXENTRIES" val="1"/>
  <p:tag name="S8TGR_SIMPLELCD" val="0"/>
  <p:tag name="S8TGR_DEMOGRAPHIC" val="0"/>
  <p:tag name="S8TG_N_VALUELOW" val="0"/>
  <p:tag name="S8TG_N_VALUEHIGH" val="9"/>
  <p:tag name="S8TG_V_CANCELKEY" val="1"/>
  <p:tag name="S8TG_N_DECIMALVALUES" val="0"/>
  <p:tag name="S8TG_D_DECVOTETEXT" val="Yes|No|???"/>
  <p:tag name="S8TG_L_BEEPATSTART" val="1"/>
  <p:tag name="S8TG_L_BEEPATSTOP" val="1"/>
  <p:tag name="S8TG_L_BEEPATPRE" val="1"/>
  <p:tag name="S8TG_V_FIRSTCORRECT" val="0"/>
  <p:tag name="S8TG_V_CDTIME" val="10"/>
  <p:tag name="S8TG_V_SHOWASTERISKS" val="0"/>
  <p:tag name="S8TG_L_LCDTEXT" val="   Prepare to|      Vote|Time left %T|Keys %K|      Vote|    Finished"/>
  <p:tag name="S8TGSCTYPE" val="0"/>
  <p:tag name="S8TG_SCHISTORICALSELECTION" val="0|0"/>
  <p:tag name="S8TG_SCHISTORICALAVERAGE" val="0"/>
  <p:tag name="S8TG_SCHISTORICALTITLE" val="Historical"/>
  <p:tag name="S8TG_SH_MATRIXTITLES" val="Urgency|Importance"/>
  <p:tag name="S8TG_BS_BARSTYLE" val="0"/>
  <p:tag name="S8TG_BL_BARLABEL" val="1"/>
  <p:tag name="S8TG_BL_ABPRIQUESTION" val="0"/>
  <p:tag name="S8TG_BL_ABPRIOPTIONS" val="0"/>
  <p:tag name="S8TG_BS_USE3DCANS" val="0"/>
  <p:tag name="S8TG_SH_SHOWLEGEND" val="1"/>
  <p:tag name="S8TG_SH_SHOWAXIS" val="0"/>
  <p:tag name="S8TG_SH_SHOWGRID" val="0"/>
  <p:tag name="S8TG_SH_SHOWBARLABELS" val="1"/>
  <p:tag name="S8TG_SH_SHOWABSTAINED" val="0"/>
  <p:tag name="S8TG_SH_SHOWAVERAGE" val="0"/>
  <p:tag name="S8TG_SH_SHOWCORRECT" val="1"/>
  <p:tag name="S8TG_NORMALISE" val="1"/>
  <p:tag name="S8TG_CUMULATIVESCORES" val="0"/>
  <p:tag name="S8TG_SH_SHOWANIMATE" val="0"/>
  <p:tag name="S8TG_SH_ANIMATESTYLE" val="0"/>
  <p:tag name="S8TG_SH_SHOWCORRECTRECTANGLE" val="0"/>
  <p:tag name="S8TG_SB_QUIZROUND" val="All Rounds"/>
  <p:tag name="S8TG_SB_CATAGORY" val="All Individuals"/>
  <p:tag name="S8TG_SB_SBSHOWONSB" val="1"/>
  <p:tag name="S8TG_SB_SBSHOWONKP" val="0"/>
  <p:tag name="S8TG_SB_SBGROUPFROMSB" val="1"/>
  <p:tag name="S8TG_SB_SBGROUPTOSB" val="5"/>
  <p:tag name="S8TG_SB_SBGROUPFROMKP" val="1"/>
  <p:tag name="S8TG_SB_SBGROUPTOKP" val="5"/>
  <p:tag name="S8TG_SB_SBSHOWCOLUMNS" val="0 1 2 3"/>
  <p:tag name="S8TG_SB_SBLISTCOUNT" val="1"/>
  <p:tag name="S8TG_SB_SBSORTBY" val="1"/>
  <p:tag name="S8TG_SB_SBSORTREVERSE" val="0"/>
  <p:tag name="S8TG_SB_SBIGNOREKS" val="0"/>
  <p:tag name="S8TG_SB_SBSENDTEXT" val="Place %P|Score %S"/>
  <p:tag name="S8TG_SB_SBSTYLE" val="0"/>
  <p:tag name="S8TGEXCELSEND" val="0"/>
  <p:tag name="S8TGEXCELFILENAME" val="Book1"/>
  <p:tag name="S8TG_EXCELDATASEND" val="0|0|0|0|0|0|0|0|0|0|0|0|0|0|0|0"/>
  <p:tag name="S8TG_EXCELSHEETNUMBER" val="2|2|2|1|1|1|1|1|1|3|3|2|2|2|4|4"/>
  <p:tag name="S8TG_EXCELSTARTCELL" val="A1|A1|B1|A3|B3|B3|C3|D3|E3|B3|M3|F2|F1|F1|F3|F14"/>
  <p:tag name="S8TG_EXCELDIRECTION" val="0|0|0|0|0|0|0|0|0|0|0|1|1|1|0|0"/>
  <p:tag name="S8TG_EXCELAUTOSTEP" val="!3,0|!1,0|!5,0|0,0|0,0|0,0|0,3|0,3|0,3|0,1|0,0|0,0|!3,0|!1,0|1,0|0,0"/>
  <p:tag name="S8TG_EXCELIMPORTDATA" val="0"/>
  <p:tag name="S8TG_EXCELIMPORTSHEET" val="Sheet1"/>
  <p:tag name="S8TG_EXCELIMPORTRANGE" val="A1:A5"/>
  <p:tag name="S8TGPOWERQVERSION" val="278"/>
  <p:tag name="S8TGHASMAKEVOTE" val="0"/>
  <p:tag name="S8TG_CD_STYLE" val="0"/>
  <p:tag name="S8TG_CD_REVERSE" val="0"/>
  <p:tag name="S8TG_CD_COLOURFADE" val="0"/>
  <p:tag name="S8TG_CD_VIDEOSOUND" val="0"/>
  <p:tag name="S8TG_CD_VIDEOSPEED" val="0"/>
  <p:tag name="S8TG_SD_SOUNDLOOP" val="0"/>
  <p:tag name="S8TG_SD_SOUNDOFFSET" val="0"/>
  <p:tag name="S8TG_CD_FLASHSIZE" val="0"/>
  <p:tag name="S8TG_CD_FLASHSHOWTEXT" val="True"/>
  <p:tag name="S8TG_CD_FLASHSHOWPERCENT" val="False"/>
  <p:tag name="S8TG_CD_FLASHPLAYSOUND" val="False"/>
  <p:tag name="S8TG_CD_FLASHREVERSE" val="False"/>
  <p:tag name="S8TG_CD_FLASHSTYLE" val="0"/>
  <p:tag name="S8TG_RELOADSLIDEAUTOREFRESH" val="1"/>
  <p:tag name="S8TG_CURRENTVOTETOTALS" val="0"/>
  <p:tag name="S8TGDBFILENAME" val="Default.mdb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TGVOTESHAPE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TGVOTESHAPE" val="1"/>
  <p:tag name="S8TGVOTESTARTER" val="1"/>
  <p:tag name="S8TGANIM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TGVOTESHAPE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TGVOTESHAPE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TGVOTESHAPE" val="1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8TGS8" val="1"/>
  <p:tag name="S8BC" val="1"/>
</p:tagLst>
</file>

<file path=ppt/theme/theme1.xml><?xml version="1.0" encoding="utf-8"?>
<a:theme xmlns:a="http://schemas.openxmlformats.org/drawingml/2006/main" name="1_Flow">
  <a:themeElements>
    <a:clrScheme name="1_Flow 1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FFFFFF"/>
      </a:accent3>
      <a:accent4>
        <a:srgbClr val="000000"/>
      </a:accent4>
      <a:accent5>
        <a:srgbClr val="AABBDF"/>
      </a:accent5>
      <a:accent6>
        <a:srgbClr val="008EC4"/>
      </a:accent6>
      <a:hlink>
        <a:srgbClr val="E2D700"/>
      </a:hlink>
      <a:folHlink>
        <a:srgbClr val="85DFD0"/>
      </a:folHlink>
    </a:clrScheme>
    <a:fontScheme name="1_Flow">
      <a:majorFont>
        <a:latin typeface="Calibri"/>
        <a:ea typeface=""/>
        <a:cs typeface=""/>
      </a:majorFont>
      <a:minorFont>
        <a:latin typeface="Constant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Flow 1">
        <a:dk1>
          <a:srgbClr val="000000"/>
        </a:dk1>
        <a:lt1>
          <a:srgbClr val="FFFFFF"/>
        </a:lt1>
        <a:dk2>
          <a:srgbClr val="04617B"/>
        </a:dk2>
        <a:lt2>
          <a:srgbClr val="DBF5F9"/>
        </a:lt2>
        <a:accent1>
          <a:srgbClr val="0F6FC6"/>
        </a:accent1>
        <a:accent2>
          <a:srgbClr val="009DD9"/>
        </a:accent2>
        <a:accent3>
          <a:srgbClr val="FFFFFF"/>
        </a:accent3>
        <a:accent4>
          <a:srgbClr val="000000"/>
        </a:accent4>
        <a:accent5>
          <a:srgbClr val="AABBDF"/>
        </a:accent5>
        <a:accent6>
          <a:srgbClr val="008EC4"/>
        </a:accent6>
        <a:hlink>
          <a:srgbClr val="E2D700"/>
        </a:hlink>
        <a:folHlink>
          <a:srgbClr val="85DFD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5645</TotalTime>
  <Words>108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Constantia</vt:lpstr>
      <vt:lpstr>Wingdings 2</vt:lpstr>
      <vt:lpstr>Times New Roman</vt:lpstr>
      <vt:lpstr>1_Flow</vt:lpstr>
      <vt:lpstr>1_Flow</vt:lpstr>
      <vt:lpstr>UHCW NHS Trust Recommended Primary Care guidelines for IBS</vt:lpstr>
    </vt:vector>
  </TitlesOfParts>
  <Company>Law Courseware Consortium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slide</dc:title>
  <dc:creator>John Dale</dc:creator>
  <cp:lastModifiedBy>arasarar</cp:lastModifiedBy>
  <cp:revision>126</cp:revision>
  <cp:lastPrinted>2001-12-07T16:14:49Z</cp:lastPrinted>
  <dcterms:created xsi:type="dcterms:W3CDTF">2002-02-27T09:10:39Z</dcterms:created>
  <dcterms:modified xsi:type="dcterms:W3CDTF">2015-03-06T18:01:45Z</dcterms:modified>
</cp:coreProperties>
</file>